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2" d="100"/>
          <a:sy n="62" d="100"/>
        </p:scale>
        <p:origin x="124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ditya1117/datasciencecapstone/blob/ec1a078074b82017420e86f218e9caa8db794f21/code_files/data_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ditya1117/datasciencecapstone/blob/ec1a078074b82017420e86f218e9caa8db794f21/code_files/data_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ditya1117/datasciencecapstone/blob/ec1a078074b82017420e86f218e9caa8db794f21/code_files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ditya1117/datasciencecapston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aditya1117/datasciencecapstone/blob/ec1a078074b82017420e86f218e9caa8db794f21/code_files/data_collection_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/index.php?title=List_of_Falcon_9_and_Falcon_Heavy_launches&amp;oldid=1027686922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hyperlink" Target="https://github.com/raditya1117/datasciencecapstone/blob/ec1a078074b82017420e86f218e9caa8db794f21/code_files/data_collection_web_scrap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Aditya Raj</a:t>
            </a: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06-03-2024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collecting the data, we performed data wrangling to get basic insights from the data and transform it into a usable format. For this, we performed the following tasks.</a:t>
            </a:r>
          </a:p>
          <a:p>
            <a:pPr lvl="1"/>
            <a:r>
              <a:rPr lang="en-US" b="1" dirty="0"/>
              <a:t>Calculate the number of launches on each </a:t>
            </a:r>
            <a:r>
              <a:rPr lang="en-US" b="1" dirty="0" smtClean="0"/>
              <a:t>site.</a:t>
            </a:r>
          </a:p>
          <a:p>
            <a:pPr lvl="1"/>
            <a:r>
              <a:rPr lang="en-US" b="1" dirty="0"/>
              <a:t>Calculate the number and occurrence of each orbit</a:t>
            </a:r>
          </a:p>
          <a:p>
            <a:pPr lvl="1"/>
            <a:r>
              <a:rPr lang="en-US" b="1" dirty="0"/>
              <a:t>Calculate the number and </a:t>
            </a:r>
            <a:r>
              <a:rPr lang="en-US" b="1" dirty="0" smtClean="0"/>
              <a:t>occurrence </a:t>
            </a:r>
            <a:r>
              <a:rPr lang="en-US" b="1" dirty="0"/>
              <a:t>of mission outcome of the orbits</a:t>
            </a:r>
          </a:p>
          <a:p>
            <a:pPr lvl="1"/>
            <a:r>
              <a:rPr lang="en-US" b="1" dirty="0" smtClean="0"/>
              <a:t>Create </a:t>
            </a:r>
            <a:r>
              <a:rPr lang="en-US" b="1" dirty="0"/>
              <a:t>a landing outcome label from Outcome </a:t>
            </a:r>
            <a:r>
              <a:rPr lang="en-US" b="1" dirty="0" smtClean="0"/>
              <a:t>column for building classification models.</a:t>
            </a:r>
            <a:endParaRPr lang="en-US" b="1" dirty="0"/>
          </a:p>
          <a:p>
            <a:pPr lvl="1"/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Jupyter notebook for this task can be found at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this link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data wrangling, we proceeded with data visualization to find answers to our queries on how different factors affect the success of rocket landings.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b="1" dirty="0" smtClean="0"/>
              <a:t>To </a:t>
            </a:r>
            <a:r>
              <a:rPr lang="en-US" b="1" dirty="0"/>
              <a:t>v</a:t>
            </a:r>
            <a:r>
              <a:rPr lang="en-US" b="1" dirty="0" smtClean="0"/>
              <a:t>isualize </a:t>
            </a:r>
            <a:r>
              <a:rPr lang="en-US" b="1" dirty="0"/>
              <a:t>the relationship between success rate of each orbit </a:t>
            </a:r>
            <a:r>
              <a:rPr lang="en-US" b="1" dirty="0" smtClean="0"/>
              <a:t>type, we used a bar chart.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b="1" dirty="0" smtClean="0"/>
              <a:t>To Visualize </a:t>
            </a:r>
            <a:r>
              <a:rPr lang="en-US" b="1" dirty="0"/>
              <a:t>the </a:t>
            </a:r>
            <a:r>
              <a:rPr lang="en-US" b="1" dirty="0" smtClean="0"/>
              <a:t>relationships between </a:t>
            </a:r>
            <a:r>
              <a:rPr lang="en-IN" b="1" dirty="0"/>
              <a:t>Payload and Orbit </a:t>
            </a:r>
            <a:r>
              <a:rPr lang="en-IN" b="1" dirty="0" smtClean="0"/>
              <a:t>type</a:t>
            </a:r>
            <a:r>
              <a:rPr lang="en-US" b="1" dirty="0" smtClean="0"/>
              <a:t>, Flight Number </a:t>
            </a:r>
            <a:r>
              <a:rPr lang="en-US" b="1" dirty="0"/>
              <a:t>and Orbit </a:t>
            </a:r>
            <a:r>
              <a:rPr lang="en-US" b="1" dirty="0" smtClean="0"/>
              <a:t>type, </a:t>
            </a:r>
            <a:r>
              <a:rPr lang="en-US" b="1" dirty="0"/>
              <a:t>Flight Number and Launch </a:t>
            </a:r>
            <a:r>
              <a:rPr lang="en-US" b="1" dirty="0" smtClean="0"/>
              <a:t>Site,  we used a scatter plot.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b="1" dirty="0" smtClean="0"/>
              <a:t>To visualize </a:t>
            </a:r>
            <a:r>
              <a:rPr lang="en-US" b="1" dirty="0"/>
              <a:t>the launch success yearly </a:t>
            </a:r>
            <a:r>
              <a:rPr lang="en-US" b="1" dirty="0" smtClean="0"/>
              <a:t>trend, we used a line chart.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 smtClean="0"/>
              <a:t>The Jupyter Notebook for this task can be found at </a:t>
            </a:r>
            <a:r>
              <a:rPr lang="en-US" sz="2200" b="1" dirty="0" smtClean="0">
                <a:hlinkClick r:id="rId3"/>
              </a:rPr>
              <a:t>this link</a:t>
            </a:r>
            <a:r>
              <a:rPr lang="en-US" sz="2200" b="1" dirty="0" smtClean="0"/>
              <a:t>.</a:t>
            </a:r>
            <a:endParaRPr lang="en-US" sz="2200" b="1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b="1" dirty="0" smtClean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b="1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b="1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b="1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After data visualization, we used SQL to gain deeper insights into the data. For this, we used the following queries.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b="1" i="1" dirty="0"/>
              <a:t>Display the names of the unique launch sites in the space mission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b="1" i="1" dirty="0"/>
              <a:t>Display 5 records where launch sites begin with the string 'CCA'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b="1" i="1" dirty="0"/>
              <a:t>Display 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b="1" i="1" dirty="0"/>
              <a:t>Display 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b="1" i="1" dirty="0"/>
              <a:t>List the date when the first </a:t>
            </a:r>
            <a:r>
              <a:rPr lang="en-US" sz="1600" b="1" i="1" dirty="0" smtClean="0"/>
              <a:t>successful </a:t>
            </a:r>
            <a:r>
              <a:rPr lang="en-US" sz="1600" b="1" i="1" dirty="0"/>
              <a:t>landing outcome in ground pad was </a:t>
            </a:r>
            <a:r>
              <a:rPr lang="en-US" sz="1600" b="1" i="1" dirty="0" smtClean="0"/>
              <a:t>achieved.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b="1" i="1" dirty="0"/>
              <a:t>List the names of the boosters which have success in drone ship and have payload mass greater than 4000 but less than </a:t>
            </a:r>
            <a:r>
              <a:rPr lang="en-US" sz="1600" b="1" i="1" dirty="0" smtClean="0"/>
              <a:t>6000.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b="1" i="1" dirty="0"/>
              <a:t>List the 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b="1" i="1" dirty="0"/>
              <a:t>List the names of the </a:t>
            </a:r>
            <a:r>
              <a:rPr lang="en-US" sz="1600" b="1" i="1" dirty="0" smtClean="0"/>
              <a:t>booster versions </a:t>
            </a:r>
            <a:r>
              <a:rPr lang="en-US" sz="1600" b="1" i="1" dirty="0"/>
              <a:t>which have carried the maximum payload mass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b="1" i="1" dirty="0"/>
              <a:t>List the records which will display the month names, failure </a:t>
            </a:r>
            <a:r>
              <a:rPr lang="en-US" sz="1600" b="1" i="1" dirty="0" smtClean="0"/>
              <a:t>landing outcomes </a:t>
            </a:r>
            <a:r>
              <a:rPr lang="en-US" sz="1600" b="1" i="1" dirty="0"/>
              <a:t>in drone ship ,booster versions, </a:t>
            </a:r>
            <a:r>
              <a:rPr lang="en-US" sz="1600" b="1" i="1" dirty="0" smtClean="0"/>
              <a:t>launch site </a:t>
            </a:r>
            <a:r>
              <a:rPr lang="en-US" sz="1600" b="1" i="1" dirty="0"/>
              <a:t>for the months in year 2015.</a:t>
            </a:r>
          </a:p>
          <a:p>
            <a:pPr lvl="1">
              <a:lnSpc>
                <a:spcPct val="100000"/>
              </a:lnSpc>
              <a:spcBef>
                <a:spcPts val="100"/>
              </a:spcBef>
            </a:pPr>
            <a:r>
              <a:rPr lang="en-US" sz="1600" b="1" i="1" dirty="0"/>
              <a:t>Rank the count of landing outcomes (such as Failure (drone ship) or Success (ground pad)) between the date 2010-06-04 and 2017-03-20, in descending order</a:t>
            </a:r>
            <a:r>
              <a:rPr lang="en-US" sz="1600" b="1" i="1" dirty="0" smtClean="0"/>
              <a:t>.</a:t>
            </a:r>
            <a:endParaRPr lang="en-US" sz="1600" b="1" i="1" dirty="0"/>
          </a:p>
          <a:p>
            <a:pPr>
              <a:lnSpc>
                <a:spcPct val="100000"/>
              </a:lnSpc>
              <a:spcBef>
                <a:spcPts val="100"/>
              </a:spcBef>
            </a:pPr>
            <a:r>
              <a:rPr lang="en-US" sz="2400" i="1" dirty="0" smtClean="0"/>
              <a:t>The Jupyter Notebook for the task can be found at </a:t>
            </a:r>
            <a:r>
              <a:rPr lang="en-US" sz="2400" i="1" dirty="0" smtClean="0">
                <a:hlinkClick r:id="rId3"/>
              </a:rPr>
              <a:t>this link</a:t>
            </a:r>
            <a:r>
              <a:rPr lang="en-US" sz="2400" i="1" dirty="0" smtClean="0"/>
              <a:t>.</a:t>
            </a:r>
            <a:endParaRPr lang="en-US" sz="24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Plotly Dash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679825"/>
            <a:ext cx="10931209" cy="504643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project focuses on analyzing the SpaceX  Falcon 9 data and building a prediction model to predict if a particular rocket launch will successfully land or not.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entire presentation consists of the following sections: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Insights from Exploratory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ata Analysis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Sites Proximities Analysis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a Dashboard with Plotly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and Classification Model Building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outcome of each step were analyzed and stored in separate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upyter notebooks, images, and CSV files, wherever applicable. All the files have been shared in the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repository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658319"/>
            <a:ext cx="10499275" cy="4107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is a leading private space agency that specializes in low-cost rocket launches. With its reusable first stage components of the Falcon 9 rockets, SpaceX is able to keep its operations costs almost one third of compared to other space agencies. </a:t>
            </a: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project aims to analyze how successful is the Falcon 9 first stage landing. It also tries to predict whether a particular rocket launch will result in a successful landing of the first stage of the Falcon 9 rockets.   </a:t>
            </a: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different exploration tasks, the project also aims to analyze the effect of different factors such as launch site, payload mass, booster version, etc.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63832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For the project, the data was collected using 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API calls to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api.spacexdata.com using the requests module in Python. We also scraped data from Wikipedia page of Falcon 9  launches.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To process data, we used the pandas module in Python for analysis and feature engineering.</a:t>
            </a:r>
            <a:endParaRPr lang="en-US" sz="84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To build classification models, we used the </a:t>
            </a:r>
            <a:r>
              <a:rPr lang="en-US" sz="84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scikit</a:t>
            </a:r>
            <a:r>
              <a:rPr lang="en-US" sz="8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-learn module in Python.</a:t>
            </a:r>
            <a:endParaRPr lang="en-US" sz="8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collected using two approaches.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first approach uses the requests module in Python to fetch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from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api.spacexdata.com.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second approach uses  the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requests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module and the BeautifulSoup module to fetch data 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/>
              </a:rPr>
              <a:t>from “</a:t>
            </a:r>
            <a:r>
              <a:rPr lang="en-US" sz="1800" dirty="0" smtClean="0">
                <a:latin typeface="Abadi" panose="020B0604020104020204"/>
              </a:rPr>
              <a:t>List </a:t>
            </a:r>
            <a:r>
              <a:rPr lang="en-US" sz="1800" dirty="0">
                <a:latin typeface="Abadi" panose="020B0604020104020204"/>
              </a:rPr>
              <a:t>of Falcon 9 and Falcon Heavy </a:t>
            </a:r>
            <a:r>
              <a:rPr lang="en-US" sz="1800" dirty="0" smtClean="0">
                <a:latin typeface="Abadi" panose="020B0604020104020204"/>
              </a:rPr>
              <a:t>launches” Wikipedia page.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collection process has been presented in the next slides.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To collect data, we use the requests module in Python to make API calls to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different endpoints at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api.spacexdata.com.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r>
              <a:rPr lang="en-US" dirty="0" smtClean="0"/>
              <a:t>The Jupyter notebook for this task can be found at </a:t>
            </a:r>
            <a:r>
              <a:rPr lang="en-US" dirty="0" smtClean="0">
                <a:hlinkClick r:id="rId3"/>
              </a:rPr>
              <a:t>this link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906" y="2846306"/>
            <a:ext cx="5533712" cy="2133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To get Falcon 9 data using web scraping, we scraped data from Wikipedia page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“List of Falcon 9 and Falcon heavy launches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”. Then we extracted data from tables on the page into a CSV file.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Jupyter notebook for data collection with web scraping can be found at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this link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7811" y="2866073"/>
            <a:ext cx="5343451" cy="214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891</TotalTime>
  <Words>1930</Words>
  <Application>Microsoft Office PowerPoint</Application>
  <PresentationFormat>Widescreen</PresentationFormat>
  <Paragraphs>249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Aditya Raj</cp:lastModifiedBy>
  <cp:revision>215</cp:revision>
  <dcterms:created xsi:type="dcterms:W3CDTF">2021-04-29T18:58:34Z</dcterms:created>
  <dcterms:modified xsi:type="dcterms:W3CDTF">2024-03-09T19:23:26Z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